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46" r:id="rId5"/>
    <p:sldId id="413" r:id="rId6"/>
    <p:sldId id="438" r:id="rId7"/>
    <p:sldId id="448" r:id="rId8"/>
    <p:sldId id="445" r:id="rId9"/>
    <p:sldId id="443" r:id="rId10"/>
    <p:sldId id="444" r:id="rId11"/>
    <p:sldId id="446" r:id="rId12"/>
    <p:sldId id="447" r:id="rId13"/>
    <p:sldId id="449" r:id="rId14"/>
    <p:sldId id="376" r:id="rId15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346"/>
            <p14:sldId id="413"/>
            <p14:sldId id="438"/>
            <p14:sldId id="448"/>
            <p14:sldId id="445"/>
            <p14:sldId id="443"/>
            <p14:sldId id="444"/>
            <p14:sldId id="446"/>
            <p14:sldId id="447"/>
            <p14:sldId id="449"/>
            <p14:sldId id="376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6F9A7-4279-4441-B6BC-7CBAC7FFAED5}" v="35" dt="2019-11-19T18:55:10.230"/>
    <p1510:client id="{1279A8B2-4DFA-446A-B6C1-707CE69F337F}" v="11" dt="2019-11-19T18:57:55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F3EB4C53-4C7A-4888-9C00-1CA8B1AE125E}"/>
    <pc:docChg chg="custSel addSld delSld modSld sldOrd modSection">
      <pc:chgData name="Stijn Weijermars" userId="e364d0b9-009e-4116-b78a-a86aed516e71" providerId="ADAL" clId="{F3EB4C53-4C7A-4888-9C00-1CA8B1AE125E}" dt="2019-11-19T18:55:06.963" v="1325" actId="2696"/>
      <pc:docMkLst>
        <pc:docMk/>
      </pc:docMkLst>
      <pc:sldChg chg="del">
        <pc:chgData name="Stijn Weijermars" userId="e364d0b9-009e-4116-b78a-a86aed516e71" providerId="ADAL" clId="{F3EB4C53-4C7A-4888-9C00-1CA8B1AE125E}" dt="2019-11-19T17:43:00.240" v="6" actId="2696"/>
        <pc:sldMkLst>
          <pc:docMk/>
          <pc:sldMk cId="4084625238" sldId="343"/>
        </pc:sldMkLst>
      </pc:sldChg>
      <pc:sldChg chg="modSp">
        <pc:chgData name="Stijn Weijermars" userId="e364d0b9-009e-4116-b78a-a86aed516e71" providerId="ADAL" clId="{F3EB4C53-4C7A-4888-9C00-1CA8B1AE125E}" dt="2019-11-19T17:39:58.010" v="5" actId="20577"/>
        <pc:sldMkLst>
          <pc:docMk/>
          <pc:sldMk cId="163694343" sldId="346"/>
        </pc:sldMkLst>
        <pc:spChg chg="mod">
          <ac:chgData name="Stijn Weijermars" userId="e364d0b9-009e-4116-b78a-a86aed516e71" providerId="ADAL" clId="{F3EB4C53-4C7A-4888-9C00-1CA8B1AE125E}" dt="2019-11-19T17:39:58.010" v="5" actId="20577"/>
          <ac:spMkLst>
            <pc:docMk/>
            <pc:sldMk cId="163694343" sldId="346"/>
            <ac:spMk id="6" creationId="{CDB1A3C0-56B0-4A77-BF10-AD535F6312BC}"/>
          </ac:spMkLst>
        </pc:spChg>
      </pc:sldChg>
      <pc:sldChg chg="addSp delSp modSp delAnim">
        <pc:chgData name="Stijn Weijermars" userId="e364d0b9-009e-4116-b78a-a86aed516e71" providerId="ADAL" clId="{F3EB4C53-4C7A-4888-9C00-1CA8B1AE125E}" dt="2019-11-19T18:52:56.888" v="1308" actId="14100"/>
        <pc:sldMkLst>
          <pc:docMk/>
          <pc:sldMk cId="1203596527" sldId="376"/>
        </pc:sldMkLst>
        <pc:spChg chg="mod">
          <ac:chgData name="Stijn Weijermars" userId="e364d0b9-009e-4116-b78a-a86aed516e71" providerId="ADAL" clId="{F3EB4C53-4C7A-4888-9C00-1CA8B1AE125E}" dt="2019-11-19T18:38:22.060" v="928" actId="20577"/>
          <ac:spMkLst>
            <pc:docMk/>
            <pc:sldMk cId="1203596527" sldId="376"/>
            <ac:spMk id="2" creationId="{D7BF156A-E3CB-463B-A074-9D3021B2F7FA}"/>
          </ac:spMkLst>
        </pc:spChg>
        <pc:spChg chg="del">
          <ac:chgData name="Stijn Weijermars" userId="e364d0b9-009e-4116-b78a-a86aed516e71" providerId="ADAL" clId="{F3EB4C53-4C7A-4888-9C00-1CA8B1AE125E}" dt="2019-11-19T18:38:25.941" v="929" actId="478"/>
          <ac:spMkLst>
            <pc:docMk/>
            <pc:sldMk cId="1203596527" sldId="376"/>
            <ac:spMk id="3" creationId="{C770F7BA-2E41-44E1-B32B-947EA17364D8}"/>
          </ac:spMkLst>
        </pc:spChg>
        <pc:spChg chg="add del mod">
          <ac:chgData name="Stijn Weijermars" userId="e364d0b9-009e-4116-b78a-a86aed516e71" providerId="ADAL" clId="{F3EB4C53-4C7A-4888-9C00-1CA8B1AE125E}" dt="2019-11-19T18:38:29.569" v="930"/>
          <ac:spMkLst>
            <pc:docMk/>
            <pc:sldMk cId="1203596527" sldId="376"/>
            <ac:spMk id="5" creationId="{7A176E94-5F84-42F8-AA70-BCB9A36EC772}"/>
          </ac:spMkLst>
        </pc:spChg>
        <pc:spChg chg="add mod">
          <ac:chgData name="Stijn Weijermars" userId="e364d0b9-009e-4116-b78a-a86aed516e71" providerId="ADAL" clId="{F3EB4C53-4C7A-4888-9C00-1CA8B1AE125E}" dt="2019-11-19T18:50:49.347" v="1289" actId="20577"/>
          <ac:spMkLst>
            <pc:docMk/>
            <pc:sldMk cId="1203596527" sldId="376"/>
            <ac:spMk id="7" creationId="{2A1844AF-96BC-4227-9DB6-366DC73DFCDD}"/>
          </ac:spMkLst>
        </pc:spChg>
        <pc:spChg chg="add mod ord">
          <ac:chgData name="Stijn Weijermars" userId="e364d0b9-009e-4116-b78a-a86aed516e71" providerId="ADAL" clId="{F3EB4C53-4C7A-4888-9C00-1CA8B1AE125E}" dt="2019-11-19T18:52:56.888" v="1308" actId="14100"/>
          <ac:spMkLst>
            <pc:docMk/>
            <pc:sldMk cId="1203596527" sldId="376"/>
            <ac:spMk id="8" creationId="{B95B92DE-B9DF-4645-9624-CFF06C78A22A}"/>
          </ac:spMkLst>
        </pc:spChg>
        <pc:picChg chg="add mod">
          <ac:chgData name="Stijn Weijermars" userId="e364d0b9-009e-4116-b78a-a86aed516e71" providerId="ADAL" clId="{F3EB4C53-4C7A-4888-9C00-1CA8B1AE125E}" dt="2019-11-19T18:51:09.644" v="1292" actId="14100"/>
          <ac:picMkLst>
            <pc:docMk/>
            <pc:sldMk cId="1203596527" sldId="376"/>
            <ac:picMk id="6" creationId="{3F5D7ECF-6A74-447B-B800-0F3546F2549F}"/>
          </ac:picMkLst>
        </pc:picChg>
      </pc:sldChg>
      <pc:sldChg chg="del">
        <pc:chgData name="Stijn Weijermars" userId="e364d0b9-009e-4116-b78a-a86aed516e71" providerId="ADAL" clId="{F3EB4C53-4C7A-4888-9C00-1CA8B1AE125E}" dt="2019-11-19T18:53:39.479" v="1310" actId="2696"/>
        <pc:sldMkLst>
          <pc:docMk/>
          <pc:sldMk cId="425013670" sldId="388"/>
        </pc:sldMkLst>
      </pc:sldChg>
      <pc:sldChg chg="del">
        <pc:chgData name="Stijn Weijermars" userId="e364d0b9-009e-4116-b78a-a86aed516e71" providerId="ADAL" clId="{F3EB4C53-4C7A-4888-9C00-1CA8B1AE125E}" dt="2019-11-19T18:53:39.467" v="1309" actId="2696"/>
        <pc:sldMkLst>
          <pc:docMk/>
          <pc:sldMk cId="2570425007" sldId="389"/>
        </pc:sldMkLst>
      </pc:sldChg>
      <pc:sldChg chg="del">
        <pc:chgData name="Stijn Weijermars" userId="e364d0b9-009e-4116-b78a-a86aed516e71" providerId="ADAL" clId="{F3EB4C53-4C7A-4888-9C00-1CA8B1AE125E}" dt="2019-11-19T18:53:39.496" v="1311" actId="2696"/>
        <pc:sldMkLst>
          <pc:docMk/>
          <pc:sldMk cId="38336439" sldId="390"/>
        </pc:sldMkLst>
      </pc:sldChg>
      <pc:sldChg chg="del">
        <pc:chgData name="Stijn Weijermars" userId="e364d0b9-009e-4116-b78a-a86aed516e71" providerId="ADAL" clId="{F3EB4C53-4C7A-4888-9C00-1CA8B1AE125E}" dt="2019-11-19T18:53:39.514" v="1312" actId="2696"/>
        <pc:sldMkLst>
          <pc:docMk/>
          <pc:sldMk cId="3883471205" sldId="391"/>
        </pc:sldMkLst>
      </pc:sldChg>
      <pc:sldChg chg="del">
        <pc:chgData name="Stijn Weijermars" userId="e364d0b9-009e-4116-b78a-a86aed516e71" providerId="ADAL" clId="{F3EB4C53-4C7A-4888-9C00-1CA8B1AE125E}" dt="2019-11-19T18:53:39.526" v="1313" actId="2696"/>
        <pc:sldMkLst>
          <pc:docMk/>
          <pc:sldMk cId="938382926" sldId="392"/>
        </pc:sldMkLst>
      </pc:sldChg>
      <pc:sldChg chg="del">
        <pc:chgData name="Stijn Weijermars" userId="e364d0b9-009e-4116-b78a-a86aed516e71" providerId="ADAL" clId="{F3EB4C53-4C7A-4888-9C00-1CA8B1AE125E}" dt="2019-11-19T18:53:39.601" v="1317" actId="2696"/>
        <pc:sldMkLst>
          <pc:docMk/>
          <pc:sldMk cId="3253148218" sldId="393"/>
        </pc:sldMkLst>
      </pc:sldChg>
      <pc:sldChg chg="del">
        <pc:chgData name="Stijn Weijermars" userId="e364d0b9-009e-4116-b78a-a86aed516e71" providerId="ADAL" clId="{F3EB4C53-4C7A-4888-9C00-1CA8B1AE125E}" dt="2019-11-19T17:43:01.194" v="7" actId="2696"/>
        <pc:sldMkLst>
          <pc:docMk/>
          <pc:sldMk cId="621827765" sldId="412"/>
        </pc:sldMkLst>
      </pc:sldChg>
      <pc:sldChg chg="del">
        <pc:chgData name="Stijn Weijermars" userId="e364d0b9-009e-4116-b78a-a86aed516e71" providerId="ADAL" clId="{F3EB4C53-4C7A-4888-9C00-1CA8B1AE125E}" dt="2019-11-19T18:53:39.591" v="1316" actId="2696"/>
        <pc:sldMkLst>
          <pc:docMk/>
          <pc:sldMk cId="717321196" sldId="414"/>
        </pc:sldMkLst>
      </pc:sldChg>
      <pc:sldChg chg="del">
        <pc:chgData name="Stijn Weijermars" userId="e364d0b9-009e-4116-b78a-a86aed516e71" providerId="ADAL" clId="{F3EB4C53-4C7A-4888-9C00-1CA8B1AE125E}" dt="2019-11-19T18:53:39.577" v="1315" actId="2696"/>
        <pc:sldMkLst>
          <pc:docMk/>
          <pc:sldMk cId="3328245795" sldId="435"/>
        </pc:sldMkLst>
      </pc:sldChg>
      <pc:sldChg chg="del">
        <pc:chgData name="Stijn Weijermars" userId="e364d0b9-009e-4116-b78a-a86aed516e71" providerId="ADAL" clId="{F3EB4C53-4C7A-4888-9C00-1CA8B1AE125E}" dt="2019-11-19T18:53:39.613" v="1318" actId="2696"/>
        <pc:sldMkLst>
          <pc:docMk/>
          <pc:sldMk cId="2198728044" sldId="436"/>
        </pc:sldMkLst>
      </pc:sldChg>
      <pc:sldChg chg="del">
        <pc:chgData name="Stijn Weijermars" userId="e364d0b9-009e-4116-b78a-a86aed516e71" providerId="ADAL" clId="{F3EB4C53-4C7A-4888-9C00-1CA8B1AE125E}" dt="2019-11-19T18:53:39.627" v="1319" actId="2696"/>
        <pc:sldMkLst>
          <pc:docMk/>
          <pc:sldMk cId="3898572224" sldId="437"/>
        </pc:sldMkLst>
      </pc:sldChg>
      <pc:sldChg chg="ord">
        <pc:chgData name="Stijn Weijermars" userId="e364d0b9-009e-4116-b78a-a86aed516e71" providerId="ADAL" clId="{F3EB4C53-4C7A-4888-9C00-1CA8B1AE125E}" dt="2019-11-19T17:58:11.905" v="248"/>
        <pc:sldMkLst>
          <pc:docMk/>
          <pc:sldMk cId="4192084602" sldId="438"/>
        </pc:sldMkLst>
      </pc:sldChg>
      <pc:sldChg chg="del">
        <pc:chgData name="Stijn Weijermars" userId="e364d0b9-009e-4116-b78a-a86aed516e71" providerId="ADAL" clId="{F3EB4C53-4C7A-4888-9C00-1CA8B1AE125E}" dt="2019-11-19T18:53:39.538" v="1314" actId="2696"/>
        <pc:sldMkLst>
          <pc:docMk/>
          <pc:sldMk cId="1716196219" sldId="439"/>
        </pc:sldMkLst>
      </pc:sldChg>
      <pc:sldChg chg="del">
        <pc:chgData name="Stijn Weijermars" userId="e364d0b9-009e-4116-b78a-a86aed516e71" providerId="ADAL" clId="{F3EB4C53-4C7A-4888-9C00-1CA8B1AE125E}" dt="2019-11-19T18:53:39.634" v="1320" actId="2696"/>
        <pc:sldMkLst>
          <pc:docMk/>
          <pc:sldMk cId="1339408570" sldId="440"/>
        </pc:sldMkLst>
      </pc:sldChg>
      <pc:sldChg chg="del">
        <pc:chgData name="Stijn Weijermars" userId="e364d0b9-009e-4116-b78a-a86aed516e71" providerId="ADAL" clId="{F3EB4C53-4C7A-4888-9C00-1CA8B1AE125E}" dt="2019-11-19T18:53:39.657" v="1321" actId="2696"/>
        <pc:sldMkLst>
          <pc:docMk/>
          <pc:sldMk cId="2804807345" sldId="442"/>
        </pc:sldMkLst>
      </pc:sldChg>
      <pc:sldChg chg="addSp delSp modSp add ord">
        <pc:chgData name="Stijn Weijermars" userId="e364d0b9-009e-4116-b78a-a86aed516e71" providerId="ADAL" clId="{F3EB4C53-4C7A-4888-9C00-1CA8B1AE125E}" dt="2019-11-19T17:59:27.658" v="302" actId="20577"/>
        <pc:sldMkLst>
          <pc:docMk/>
          <pc:sldMk cId="3819907538" sldId="443"/>
        </pc:sldMkLst>
        <pc:spChg chg="mod">
          <ac:chgData name="Stijn Weijermars" userId="e364d0b9-009e-4116-b78a-a86aed516e71" providerId="ADAL" clId="{F3EB4C53-4C7A-4888-9C00-1CA8B1AE125E}" dt="2019-11-19T17:59:27.658" v="302" actId="20577"/>
          <ac:spMkLst>
            <pc:docMk/>
            <pc:sldMk cId="3819907538" sldId="443"/>
            <ac:spMk id="2" creationId="{A0CCFE57-FBF4-473D-B0E3-CC9A355AC1EC}"/>
          </ac:spMkLst>
        </pc:spChg>
        <pc:spChg chg="del">
          <ac:chgData name="Stijn Weijermars" userId="e364d0b9-009e-4116-b78a-a86aed516e71" providerId="ADAL" clId="{F3EB4C53-4C7A-4888-9C00-1CA8B1AE125E}" dt="2019-11-19T17:47:59.344" v="9"/>
          <ac:spMkLst>
            <pc:docMk/>
            <pc:sldMk cId="3819907538" sldId="443"/>
            <ac:spMk id="3" creationId="{D1316F63-312D-450D-8880-7CCD61DA5967}"/>
          </ac:spMkLst>
        </pc:spChg>
        <pc:picChg chg="add mod">
          <ac:chgData name="Stijn Weijermars" userId="e364d0b9-009e-4116-b78a-a86aed516e71" providerId="ADAL" clId="{F3EB4C53-4C7A-4888-9C00-1CA8B1AE125E}" dt="2019-11-19T17:49:22.175" v="16" actId="1076"/>
          <ac:picMkLst>
            <pc:docMk/>
            <pc:sldMk cId="3819907538" sldId="443"/>
            <ac:picMk id="4" creationId="{2288DE72-83E7-4C15-BC42-BBA2549E1944}"/>
          </ac:picMkLst>
        </pc:picChg>
        <pc:picChg chg="add mod">
          <ac:chgData name="Stijn Weijermars" userId="e364d0b9-009e-4116-b78a-a86aed516e71" providerId="ADAL" clId="{F3EB4C53-4C7A-4888-9C00-1CA8B1AE125E}" dt="2019-11-19T17:49:24.195" v="17" actId="1076"/>
          <ac:picMkLst>
            <pc:docMk/>
            <pc:sldMk cId="3819907538" sldId="443"/>
            <ac:picMk id="5" creationId="{ACD611A1-64E8-43CA-BB84-101B53634919}"/>
          </ac:picMkLst>
        </pc:picChg>
      </pc:sldChg>
      <pc:sldChg chg="addSp delSp modSp add">
        <pc:chgData name="Stijn Weijermars" userId="e364d0b9-009e-4116-b78a-a86aed516e71" providerId="ADAL" clId="{F3EB4C53-4C7A-4888-9C00-1CA8B1AE125E}" dt="2019-11-19T17:53:38.689" v="57" actId="20577"/>
        <pc:sldMkLst>
          <pc:docMk/>
          <pc:sldMk cId="929479494" sldId="444"/>
        </pc:sldMkLst>
        <pc:spChg chg="mod">
          <ac:chgData name="Stijn Weijermars" userId="e364d0b9-009e-4116-b78a-a86aed516e71" providerId="ADAL" clId="{F3EB4C53-4C7A-4888-9C00-1CA8B1AE125E}" dt="2019-11-19T17:53:38.689" v="57" actId="20577"/>
          <ac:spMkLst>
            <pc:docMk/>
            <pc:sldMk cId="929479494" sldId="444"/>
            <ac:spMk id="2" creationId="{D8C207DD-3ED0-4E82-BE39-D992C6A24877}"/>
          </ac:spMkLst>
        </pc:spChg>
        <pc:spChg chg="del">
          <ac:chgData name="Stijn Weijermars" userId="e364d0b9-009e-4116-b78a-a86aed516e71" providerId="ADAL" clId="{F3EB4C53-4C7A-4888-9C00-1CA8B1AE125E}" dt="2019-11-19T17:53:15.191" v="18"/>
          <ac:spMkLst>
            <pc:docMk/>
            <pc:sldMk cId="929479494" sldId="444"/>
            <ac:spMk id="3" creationId="{B98F56D1-CD3A-421E-AF37-0AE9399F61E8}"/>
          </ac:spMkLst>
        </pc:spChg>
        <pc:picChg chg="add mod">
          <ac:chgData name="Stijn Weijermars" userId="e364d0b9-009e-4116-b78a-a86aed516e71" providerId="ADAL" clId="{F3EB4C53-4C7A-4888-9C00-1CA8B1AE125E}" dt="2019-11-19T17:53:25.831" v="22" actId="14100"/>
          <ac:picMkLst>
            <pc:docMk/>
            <pc:sldMk cId="929479494" sldId="444"/>
            <ac:picMk id="4" creationId="{030A4BDA-941D-4275-B3C9-B6244720AFC9}"/>
          </ac:picMkLst>
        </pc:picChg>
      </pc:sldChg>
      <pc:sldChg chg="addSp delSp modSp add">
        <pc:chgData name="Stijn Weijermars" userId="e364d0b9-009e-4116-b78a-a86aed516e71" providerId="ADAL" clId="{F3EB4C53-4C7A-4888-9C00-1CA8B1AE125E}" dt="2019-11-19T17:57:47.322" v="247" actId="20577"/>
        <pc:sldMkLst>
          <pc:docMk/>
          <pc:sldMk cId="886850053" sldId="445"/>
        </pc:sldMkLst>
        <pc:spChg chg="mod">
          <ac:chgData name="Stijn Weijermars" userId="e364d0b9-009e-4116-b78a-a86aed516e71" providerId="ADAL" clId="{F3EB4C53-4C7A-4888-9C00-1CA8B1AE125E}" dt="2019-11-19T17:57:36.819" v="237" actId="20577"/>
          <ac:spMkLst>
            <pc:docMk/>
            <pc:sldMk cId="886850053" sldId="445"/>
            <ac:spMk id="2" creationId="{3DC5763A-D4F2-43FD-9560-68F07E53DF8D}"/>
          </ac:spMkLst>
        </pc:spChg>
        <pc:spChg chg="del">
          <ac:chgData name="Stijn Weijermars" userId="e364d0b9-009e-4116-b78a-a86aed516e71" providerId="ADAL" clId="{F3EB4C53-4C7A-4888-9C00-1CA8B1AE125E}" dt="2019-11-19T17:54:46.149" v="93"/>
          <ac:spMkLst>
            <pc:docMk/>
            <pc:sldMk cId="886850053" sldId="445"/>
            <ac:spMk id="3" creationId="{59BADD53-1D93-4B02-9517-092601C8E748}"/>
          </ac:spMkLst>
        </pc:spChg>
        <pc:spChg chg="add mod">
          <ac:chgData name="Stijn Weijermars" userId="e364d0b9-009e-4116-b78a-a86aed516e71" providerId="ADAL" clId="{F3EB4C53-4C7A-4888-9C00-1CA8B1AE125E}" dt="2019-11-19T17:57:47.322" v="247" actId="20577"/>
          <ac:spMkLst>
            <pc:docMk/>
            <pc:sldMk cId="886850053" sldId="445"/>
            <ac:spMk id="5" creationId="{FC9420A6-AA2E-4E5C-B8E7-668F5589DC56}"/>
          </ac:spMkLst>
        </pc:spChg>
        <pc:picChg chg="add mod ord modCrop">
          <ac:chgData name="Stijn Weijermars" userId="e364d0b9-009e-4116-b78a-a86aed516e71" providerId="ADAL" clId="{F3EB4C53-4C7A-4888-9C00-1CA8B1AE125E}" dt="2019-11-19T17:57:17.200" v="234" actId="167"/>
          <ac:picMkLst>
            <pc:docMk/>
            <pc:sldMk cId="886850053" sldId="445"/>
            <ac:picMk id="4" creationId="{E5DAEB7F-71A3-4CD0-84AB-7F3DA9D134FE}"/>
          </ac:picMkLst>
        </pc:picChg>
      </pc:sldChg>
      <pc:sldChg chg="addSp delSp modSp add">
        <pc:chgData name="Stijn Weijermars" userId="e364d0b9-009e-4116-b78a-a86aed516e71" providerId="ADAL" clId="{F3EB4C53-4C7A-4888-9C00-1CA8B1AE125E}" dt="2019-11-19T18:05:13.424" v="516" actId="14100"/>
        <pc:sldMkLst>
          <pc:docMk/>
          <pc:sldMk cId="181937244" sldId="446"/>
        </pc:sldMkLst>
        <pc:spChg chg="mod">
          <ac:chgData name="Stijn Weijermars" userId="e364d0b9-009e-4116-b78a-a86aed516e71" providerId="ADAL" clId="{F3EB4C53-4C7A-4888-9C00-1CA8B1AE125E}" dt="2019-11-19T18:01:11.636" v="318" actId="20577"/>
          <ac:spMkLst>
            <pc:docMk/>
            <pc:sldMk cId="181937244" sldId="446"/>
            <ac:spMk id="2" creationId="{240A2A1D-222D-47FC-8DA0-53CF5400D710}"/>
          </ac:spMkLst>
        </pc:spChg>
        <pc:spChg chg="del">
          <ac:chgData name="Stijn Weijermars" userId="e364d0b9-009e-4116-b78a-a86aed516e71" providerId="ADAL" clId="{F3EB4C53-4C7A-4888-9C00-1CA8B1AE125E}" dt="2019-11-19T18:01:01.912" v="304"/>
          <ac:spMkLst>
            <pc:docMk/>
            <pc:sldMk cId="181937244" sldId="446"/>
            <ac:spMk id="3" creationId="{E93509B1-89F9-40C4-9AEA-5BFB1D08E5A6}"/>
          </ac:spMkLst>
        </pc:spChg>
        <pc:spChg chg="add mod">
          <ac:chgData name="Stijn Weijermars" userId="e364d0b9-009e-4116-b78a-a86aed516e71" providerId="ADAL" clId="{F3EB4C53-4C7A-4888-9C00-1CA8B1AE125E}" dt="2019-11-19T18:03:38.096" v="502" actId="1076"/>
          <ac:spMkLst>
            <pc:docMk/>
            <pc:sldMk cId="181937244" sldId="446"/>
            <ac:spMk id="5" creationId="{BB0B6360-6225-424C-84B8-391DA046A772}"/>
          </ac:spMkLst>
        </pc:spChg>
        <pc:spChg chg="add mod">
          <ac:chgData name="Stijn Weijermars" userId="e364d0b9-009e-4116-b78a-a86aed516e71" providerId="ADAL" clId="{F3EB4C53-4C7A-4888-9C00-1CA8B1AE125E}" dt="2019-11-19T18:05:13.424" v="516" actId="14100"/>
          <ac:spMkLst>
            <pc:docMk/>
            <pc:sldMk cId="181937244" sldId="446"/>
            <ac:spMk id="6" creationId="{BB762E6E-DE26-4146-A8B1-6DAC73D81F74}"/>
          </ac:spMkLst>
        </pc:spChg>
        <pc:spChg chg="add mod">
          <ac:chgData name="Stijn Weijermars" userId="e364d0b9-009e-4116-b78a-a86aed516e71" providerId="ADAL" clId="{F3EB4C53-4C7A-4888-9C00-1CA8B1AE125E}" dt="2019-11-19T18:04:40.187" v="515" actId="2085"/>
          <ac:spMkLst>
            <pc:docMk/>
            <pc:sldMk cId="181937244" sldId="446"/>
            <ac:spMk id="7" creationId="{03105BA5-7D33-47B1-9FA8-73CDB0EA2E7F}"/>
          </ac:spMkLst>
        </pc:spChg>
        <pc:picChg chg="add mod modCrop">
          <ac:chgData name="Stijn Weijermars" userId="e364d0b9-009e-4116-b78a-a86aed516e71" providerId="ADAL" clId="{F3EB4C53-4C7A-4888-9C00-1CA8B1AE125E}" dt="2019-11-19T18:04:07.856" v="510" actId="1076"/>
          <ac:picMkLst>
            <pc:docMk/>
            <pc:sldMk cId="181937244" sldId="446"/>
            <ac:picMk id="4" creationId="{A172F770-E9BD-4F16-B0BA-022CABEFB698}"/>
          </ac:picMkLst>
        </pc:picChg>
      </pc:sldChg>
      <pc:sldChg chg="addSp delSp modSp add">
        <pc:chgData name="Stijn Weijermars" userId="e364d0b9-009e-4116-b78a-a86aed516e71" providerId="ADAL" clId="{F3EB4C53-4C7A-4888-9C00-1CA8B1AE125E}" dt="2019-11-19T18:20:59.126" v="905" actId="1076"/>
        <pc:sldMkLst>
          <pc:docMk/>
          <pc:sldMk cId="1105937692" sldId="447"/>
        </pc:sldMkLst>
        <pc:spChg chg="mod">
          <ac:chgData name="Stijn Weijermars" userId="e364d0b9-009e-4116-b78a-a86aed516e71" providerId="ADAL" clId="{F3EB4C53-4C7A-4888-9C00-1CA8B1AE125E}" dt="2019-11-19T18:20:59.126" v="905" actId="1076"/>
          <ac:spMkLst>
            <pc:docMk/>
            <pc:sldMk cId="1105937692" sldId="447"/>
            <ac:spMk id="2" creationId="{393EC1FB-3AEE-484B-A34E-7732B078ECE5}"/>
          </ac:spMkLst>
        </pc:spChg>
        <pc:spChg chg="del">
          <ac:chgData name="Stijn Weijermars" userId="e364d0b9-009e-4116-b78a-a86aed516e71" providerId="ADAL" clId="{F3EB4C53-4C7A-4888-9C00-1CA8B1AE125E}" dt="2019-11-19T18:07:52.496" v="547" actId="478"/>
          <ac:spMkLst>
            <pc:docMk/>
            <pc:sldMk cId="1105937692" sldId="447"/>
            <ac:spMk id="3" creationId="{5ECC63DD-B1F1-49AF-AFD1-E0ACB5BA3F80}"/>
          </ac:spMkLst>
        </pc:spChg>
        <pc:spChg chg="del">
          <ac:chgData name="Stijn Weijermars" userId="e364d0b9-009e-4116-b78a-a86aed516e71" providerId="ADAL" clId="{F3EB4C53-4C7A-4888-9C00-1CA8B1AE125E}" dt="2019-11-19T18:07:36.073" v="518"/>
          <ac:spMkLst>
            <pc:docMk/>
            <pc:sldMk cId="1105937692" sldId="447"/>
            <ac:spMk id="4" creationId="{86163D7B-33E8-4FEB-A88C-602921B8C760}"/>
          </ac:spMkLst>
        </pc:spChg>
        <pc:spChg chg="add mod">
          <ac:chgData name="Stijn Weijermars" userId="e364d0b9-009e-4116-b78a-a86aed516e71" providerId="ADAL" clId="{F3EB4C53-4C7A-4888-9C00-1CA8B1AE125E}" dt="2019-11-19T18:20:23.824" v="898" actId="1076"/>
          <ac:spMkLst>
            <pc:docMk/>
            <pc:sldMk cId="1105937692" sldId="447"/>
            <ac:spMk id="6" creationId="{0676203A-D251-47D1-A305-BFB0165ED3EE}"/>
          </ac:spMkLst>
        </pc:spChg>
        <pc:picChg chg="add mod modCrop">
          <ac:chgData name="Stijn Weijermars" userId="e364d0b9-009e-4116-b78a-a86aed516e71" providerId="ADAL" clId="{F3EB4C53-4C7A-4888-9C00-1CA8B1AE125E}" dt="2019-11-19T18:20:57.828" v="904" actId="1076"/>
          <ac:picMkLst>
            <pc:docMk/>
            <pc:sldMk cId="1105937692" sldId="447"/>
            <ac:picMk id="5" creationId="{BC20AA0C-56CF-4524-8381-AFBC11C76544}"/>
          </ac:picMkLst>
        </pc:picChg>
      </pc:sldChg>
      <pc:sldChg chg="addSp modSp add">
        <pc:chgData name="Stijn Weijermars" userId="e364d0b9-009e-4116-b78a-a86aed516e71" providerId="ADAL" clId="{F3EB4C53-4C7A-4888-9C00-1CA8B1AE125E}" dt="2019-11-19T18:16:52.672" v="794" actId="14100"/>
        <pc:sldMkLst>
          <pc:docMk/>
          <pc:sldMk cId="610919465" sldId="448"/>
        </pc:sldMkLst>
        <pc:spChg chg="mod">
          <ac:chgData name="Stijn Weijermars" userId="e364d0b9-009e-4116-b78a-a86aed516e71" providerId="ADAL" clId="{F3EB4C53-4C7A-4888-9C00-1CA8B1AE125E}" dt="2019-11-19T18:12:25.467" v="569" actId="20577"/>
          <ac:spMkLst>
            <pc:docMk/>
            <pc:sldMk cId="610919465" sldId="448"/>
            <ac:spMk id="2" creationId="{AE7A5124-D126-4E42-BC65-9B15D00275BE}"/>
          </ac:spMkLst>
        </pc:spChg>
        <pc:spChg chg="mod">
          <ac:chgData name="Stijn Weijermars" userId="e364d0b9-009e-4116-b78a-a86aed516e71" providerId="ADAL" clId="{F3EB4C53-4C7A-4888-9C00-1CA8B1AE125E}" dt="2019-11-19T18:16:37.175" v="790" actId="14100"/>
          <ac:spMkLst>
            <pc:docMk/>
            <pc:sldMk cId="610919465" sldId="448"/>
            <ac:spMk id="3" creationId="{9BA79EEC-B76E-4278-ACF8-05FB27BC189D}"/>
          </ac:spMkLst>
        </pc:spChg>
        <pc:picChg chg="add mod">
          <ac:chgData name="Stijn Weijermars" userId="e364d0b9-009e-4116-b78a-a86aed516e71" providerId="ADAL" clId="{F3EB4C53-4C7A-4888-9C00-1CA8B1AE125E}" dt="2019-11-19T18:16:52.672" v="794" actId="14100"/>
          <ac:picMkLst>
            <pc:docMk/>
            <pc:sldMk cId="610919465" sldId="448"/>
            <ac:picMk id="4" creationId="{B84861F6-5C0D-460E-A8BB-1F85C551B72A}"/>
          </ac:picMkLst>
        </pc:picChg>
      </pc:sldChg>
      <pc:sldChg chg="addSp delSp modSp add">
        <pc:chgData name="Stijn Weijermars" userId="e364d0b9-009e-4116-b78a-a86aed516e71" providerId="ADAL" clId="{F3EB4C53-4C7A-4888-9C00-1CA8B1AE125E}" dt="2019-11-19T18:23:26.924" v="916" actId="1076"/>
        <pc:sldMkLst>
          <pc:docMk/>
          <pc:sldMk cId="4178133204" sldId="449"/>
        </pc:sldMkLst>
        <pc:spChg chg="del">
          <ac:chgData name="Stijn Weijermars" userId="e364d0b9-009e-4116-b78a-a86aed516e71" providerId="ADAL" clId="{F3EB4C53-4C7A-4888-9C00-1CA8B1AE125E}" dt="2019-11-19T18:23:24.416" v="915" actId="478"/>
          <ac:spMkLst>
            <pc:docMk/>
            <pc:sldMk cId="4178133204" sldId="449"/>
            <ac:spMk id="2" creationId="{D01B6866-A138-4037-B9E3-C669F593E4F6}"/>
          </ac:spMkLst>
        </pc:spChg>
        <pc:spChg chg="del">
          <ac:chgData name="Stijn Weijermars" userId="e364d0b9-009e-4116-b78a-a86aed516e71" providerId="ADAL" clId="{F3EB4C53-4C7A-4888-9C00-1CA8B1AE125E}" dt="2019-11-19T18:22:44.707" v="907"/>
          <ac:spMkLst>
            <pc:docMk/>
            <pc:sldMk cId="4178133204" sldId="449"/>
            <ac:spMk id="3" creationId="{652477AE-31CE-4A08-84AF-66556FEFF0A0}"/>
          </ac:spMkLst>
        </pc:spChg>
        <pc:spChg chg="del">
          <ac:chgData name="Stijn Weijermars" userId="e364d0b9-009e-4116-b78a-a86aed516e71" providerId="ADAL" clId="{F3EB4C53-4C7A-4888-9C00-1CA8B1AE125E}" dt="2019-11-19T18:22:46.787" v="908" actId="478"/>
          <ac:spMkLst>
            <pc:docMk/>
            <pc:sldMk cId="4178133204" sldId="449"/>
            <ac:spMk id="4" creationId="{AA269324-5650-4C4B-AB82-2B01D8250D08}"/>
          </ac:spMkLst>
        </pc:spChg>
        <pc:picChg chg="add mod modCrop">
          <ac:chgData name="Stijn Weijermars" userId="e364d0b9-009e-4116-b78a-a86aed516e71" providerId="ADAL" clId="{F3EB4C53-4C7A-4888-9C00-1CA8B1AE125E}" dt="2019-11-19T18:23:26.924" v="916" actId="1076"/>
          <ac:picMkLst>
            <pc:docMk/>
            <pc:sldMk cId="4178133204" sldId="449"/>
            <ac:picMk id="5" creationId="{98AC90F6-1CBC-432A-8955-9D4D2F46A495}"/>
          </ac:picMkLst>
        </pc:picChg>
      </pc:sldChg>
      <pc:sldChg chg="delSp modSp add del ord">
        <pc:chgData name="Stijn Weijermars" userId="e364d0b9-009e-4116-b78a-a86aed516e71" providerId="ADAL" clId="{F3EB4C53-4C7A-4888-9C00-1CA8B1AE125E}" dt="2019-11-19T18:55:06.963" v="1325" actId="2696"/>
        <pc:sldMkLst>
          <pc:docMk/>
          <pc:sldMk cId="1658464657" sldId="450"/>
        </pc:sldMkLst>
        <pc:spChg chg="del">
          <ac:chgData name="Stijn Weijermars" userId="e364d0b9-009e-4116-b78a-a86aed516e71" providerId="ADAL" clId="{F3EB4C53-4C7A-4888-9C00-1CA8B1AE125E}" dt="2019-11-19T18:54:47.078" v="1322" actId="478"/>
          <ac:spMkLst>
            <pc:docMk/>
            <pc:sldMk cId="1658464657" sldId="450"/>
            <ac:spMk id="2" creationId="{C169B505-49AB-4ECF-9C81-B0CFBF465E41}"/>
          </ac:spMkLst>
        </pc:spChg>
        <pc:spChg chg="mod">
          <ac:chgData name="Stijn Weijermars" userId="e364d0b9-009e-4116-b78a-a86aed516e71" providerId="ADAL" clId="{F3EB4C53-4C7A-4888-9C00-1CA8B1AE125E}" dt="2019-11-19T18:55:05.279" v="1324" actId="5793"/>
          <ac:spMkLst>
            <pc:docMk/>
            <pc:sldMk cId="1658464657" sldId="450"/>
            <ac:spMk id="3" creationId="{CC502A4D-8BA6-4AA1-96AA-8B74213AAEFC}"/>
          </ac:spMkLst>
        </pc:spChg>
      </pc:sldChg>
    </pc:docChg>
  </pc:docChgLst>
  <pc:docChgLst>
    <pc:chgData name="Stijn Weijermars" userId="S::s.weijermars@helicon.nl::e364d0b9-009e-4116-b78a-a86aed516e71" providerId="AD" clId="Web-{1279A8B2-4DFA-446A-B6C1-707CE69F337F}"/>
    <pc:docChg chg="modSld">
      <pc:chgData name="Stijn Weijermars" userId="S::s.weijermars@helicon.nl::e364d0b9-009e-4116-b78a-a86aed516e71" providerId="AD" clId="Web-{1279A8B2-4DFA-446A-B6C1-707CE69F337F}" dt="2019-11-19T18:57:53.602" v="9" actId="20577"/>
      <pc:docMkLst>
        <pc:docMk/>
      </pc:docMkLst>
      <pc:sldChg chg="modSp">
        <pc:chgData name="Stijn Weijermars" userId="S::s.weijermars@helicon.nl::e364d0b9-009e-4116-b78a-a86aed516e71" providerId="AD" clId="Web-{1279A8B2-4DFA-446A-B6C1-707CE69F337F}" dt="2019-11-19T18:57:52.852" v="7" actId="20577"/>
        <pc:sldMkLst>
          <pc:docMk/>
          <pc:sldMk cId="163694343" sldId="346"/>
        </pc:sldMkLst>
        <pc:spChg chg="mod">
          <ac:chgData name="Stijn Weijermars" userId="S::s.weijermars@helicon.nl::e364d0b9-009e-4116-b78a-a86aed516e71" providerId="AD" clId="Web-{1279A8B2-4DFA-446A-B6C1-707CE69F337F}" dt="2019-11-19T18:57:52.852" v="7" actId="20577"/>
          <ac:spMkLst>
            <pc:docMk/>
            <pc:sldMk cId="163694343" sldId="346"/>
            <ac:spMk id="3" creationId="{EE2A069E-D329-47CF-8253-AAE185B1E0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92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Regiem: de verdeling van de totale hoeveelheid water die een rivier per jaar afvoert.</a:t>
            </a:r>
          </a:p>
          <a:p>
            <a:r>
              <a:rPr lang="nl-NL"/>
              <a:t>Stroomgebied: het verzamelgebied van een rivier. Het wordt begrensd door een waterscheiding.</a:t>
            </a:r>
          </a:p>
          <a:p>
            <a:r>
              <a:rPr lang="nl-NL"/>
              <a:t>Debiet: hoeveelheid doorstromend water (in m</a:t>
            </a:r>
            <a:r>
              <a:rPr lang="nl-NL" baseline="30000"/>
              <a:t>3</a:t>
            </a:r>
            <a:r>
              <a:rPr lang="nl-NL"/>
              <a:t>/s)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43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96460-293A-422E-9BEE-30632C18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solidFill>
                  <a:schemeClr val="bg1">
                    <a:lumMod val="65000"/>
                  </a:schemeClr>
                </a:solidFill>
              </a:rPr>
              <a:t>De wereld en 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2A069E-D329-47CF-8253-AAE185B1E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latin typeface="Arial"/>
                <a:cs typeface="Arial"/>
              </a:rPr>
              <a:t>Verloop van een rivier</a:t>
            </a:r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7467E89-8FF8-4A04-8D46-7FE0C3DD5953}"/>
              </a:ext>
            </a:extLst>
          </p:cNvPr>
          <p:cNvSpPr txBox="1">
            <a:spLocks/>
          </p:cNvSpPr>
          <p:nvPr/>
        </p:nvSpPr>
        <p:spPr>
          <a:xfrm>
            <a:off x="0" y="575707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4400">
                <a:solidFill>
                  <a:schemeClr val="bg1">
                    <a:lumMod val="75000"/>
                  </a:schemeClr>
                </a:solidFill>
              </a:rPr>
              <a:t>Water en energie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DB1A3C0-56B0-4A77-BF10-AD535F6312BC}"/>
              </a:ext>
            </a:extLst>
          </p:cNvPr>
          <p:cNvSpPr txBox="1">
            <a:spLocks/>
          </p:cNvSpPr>
          <p:nvPr/>
        </p:nvSpPr>
        <p:spPr>
          <a:xfrm>
            <a:off x="8114308" y="5105400"/>
            <a:ext cx="39720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>
                <a:solidFill>
                  <a:schemeClr val="bg1">
                    <a:lumMod val="65000"/>
                  </a:schemeClr>
                </a:solidFill>
              </a:rPr>
              <a:t>20 November  2019</a:t>
            </a:r>
          </a:p>
          <a:p>
            <a:r>
              <a:rPr lang="nl-NL" sz="2400">
                <a:solidFill>
                  <a:schemeClr val="bg1">
                    <a:lumMod val="65000"/>
                  </a:schemeClr>
                </a:solidFill>
              </a:rPr>
              <a:t>Jaar 1 – Periode 2</a:t>
            </a:r>
          </a:p>
          <a:p>
            <a:r>
              <a:rPr lang="nl-NL" sz="2400">
                <a:solidFill>
                  <a:schemeClr val="bg1">
                    <a:lumMod val="65000"/>
                  </a:schemeClr>
                </a:solidFill>
              </a:rPr>
              <a:t>Les 2</a:t>
            </a:r>
          </a:p>
        </p:txBody>
      </p:sp>
    </p:spTree>
    <p:extLst>
      <p:ext uri="{BB962C8B-B14F-4D97-AF65-F5344CB8AC3E}">
        <p14:creationId xmlns:p14="http://schemas.microsoft.com/office/powerpoint/2010/main" val="16369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AC90F6-1CBC-432A-8955-9D4D2F46A4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547" t="19688" r="3031" b="1333"/>
          <a:stretch/>
        </p:blipFill>
        <p:spPr>
          <a:xfrm>
            <a:off x="3337808" y="894872"/>
            <a:ext cx="7899818" cy="50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an 7">
            <a:extLst>
              <a:ext uri="{FF2B5EF4-FFF2-40B4-BE49-F238E27FC236}">
                <a16:creationId xmlns:a16="http://schemas.microsoft.com/office/drawing/2014/main" id="{B95B92DE-B9DF-4645-9624-CFF06C78A22A}"/>
              </a:ext>
            </a:extLst>
          </p:cNvPr>
          <p:cNvSpPr/>
          <p:nvPr/>
        </p:nvSpPr>
        <p:spPr>
          <a:xfrm rot="10464721">
            <a:off x="1279573" y="4086478"/>
            <a:ext cx="1515057" cy="2956053"/>
          </a:xfrm>
          <a:prstGeom prst="moon">
            <a:avLst>
              <a:gd name="adj" fmla="val 810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BF156A-E3CB-463B-A074-9D3021B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F5D7ECF-6A74-447B-B800-0F3546F25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3791" y="3419841"/>
            <a:ext cx="10153317" cy="343815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A1844AF-96BC-4227-9DB6-366DC73DFCDD}"/>
              </a:ext>
            </a:extLst>
          </p:cNvPr>
          <p:cNvSpPr txBox="1"/>
          <p:nvPr/>
        </p:nvSpPr>
        <p:spPr>
          <a:xfrm>
            <a:off x="2696548" y="1169233"/>
            <a:ext cx="863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/>
              <a:t>In onderstaand figuur staan begrippen die samenhangen met rivieren. Zoek de betekenis op van de begrippen die je niet kent. Leer de begrippen en hun onderlinge samenhang</a:t>
            </a:r>
          </a:p>
        </p:txBody>
      </p:sp>
    </p:spTree>
    <p:extLst>
      <p:ext uri="{BB962C8B-B14F-4D97-AF65-F5344CB8AC3E}">
        <p14:creationId xmlns:p14="http://schemas.microsoft.com/office/powerpoint/2010/main" val="120359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B1FA8-3195-4075-922B-4EE684D6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EBD880D-DD79-48A9-9602-971FB1EFA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606293"/>
              </p:ext>
            </p:extLst>
          </p:nvPr>
        </p:nvGraphicFramePr>
        <p:xfrm>
          <a:off x="2639616" y="1219199"/>
          <a:ext cx="8860564" cy="493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635">
                  <a:extLst>
                    <a:ext uri="{9D8B030D-6E8A-4147-A177-3AD203B41FA5}">
                      <a16:colId xmlns:a16="http://schemas.microsoft.com/office/drawing/2014/main" val="3233602854"/>
                    </a:ext>
                  </a:extLst>
                </a:gridCol>
                <a:gridCol w="742635">
                  <a:extLst>
                    <a:ext uri="{9D8B030D-6E8A-4147-A177-3AD203B41FA5}">
                      <a16:colId xmlns:a16="http://schemas.microsoft.com/office/drawing/2014/main" val="3262463779"/>
                    </a:ext>
                  </a:extLst>
                </a:gridCol>
                <a:gridCol w="4205880">
                  <a:extLst>
                    <a:ext uri="{9D8B030D-6E8A-4147-A177-3AD203B41FA5}">
                      <a16:colId xmlns:a16="http://schemas.microsoft.com/office/drawing/2014/main" val="1803759097"/>
                    </a:ext>
                  </a:extLst>
                </a:gridCol>
                <a:gridCol w="3169414">
                  <a:extLst>
                    <a:ext uri="{9D8B030D-6E8A-4147-A177-3AD203B41FA5}">
                      <a16:colId xmlns:a16="http://schemas.microsoft.com/office/drawing/2014/main" val="2013179934"/>
                    </a:ext>
                  </a:extLst>
                </a:gridCol>
              </a:tblGrid>
              <a:tr h="274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Week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Inhoud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Betrokken begrippen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244380"/>
                  </a:ext>
                </a:extLst>
              </a:tr>
              <a:tr h="822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in de natuur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Rivieren Rijn &amp; Maas, stroomgebied en oversstromingen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6709303"/>
                  </a:ext>
                </a:extLst>
              </a:tr>
              <a:tr h="548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 verloop van een rivier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Verval, verhang, lengteprofiel, bovenloop, middenloop, onderloop, 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441773"/>
                  </a:ext>
                </a:extLst>
              </a:tr>
              <a:tr h="548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 verloop van een rivier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Vertragingstactiek, regiem, waterafvoer, debiet en piekafvoer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906190"/>
                  </a:ext>
                </a:extLst>
              </a:tr>
              <a:tr h="548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Verdediging tegen hoogwater vanuit zee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Deltawerken, stormvloedkeringen, sluizen en dammen.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014073"/>
                  </a:ext>
                </a:extLst>
              </a:tr>
              <a:tr h="548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Verdediging tegen hoogwater vanuit zee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Deltamanagement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303417"/>
                  </a:ext>
                </a:extLst>
              </a:tr>
              <a:tr h="274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Rijkswaterstaat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Gastspreker, rol en projecten</a:t>
                      </a:r>
                      <a:endParaRPr lang="nl-NL" sz="1400" i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428623"/>
                  </a:ext>
                </a:extLst>
              </a:tr>
              <a:tr h="274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52/1</a:t>
                      </a: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003498"/>
                  </a:ext>
                </a:extLst>
              </a:tr>
              <a:tr h="274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Excursie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Samen met Nijmegen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12924"/>
                  </a:ext>
                </a:extLst>
              </a:tr>
              <a:tr h="274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546379"/>
                  </a:ext>
                </a:extLst>
              </a:tr>
              <a:tr h="274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herhalingen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726989"/>
                  </a:ext>
                </a:extLst>
              </a:tr>
              <a:tr h="274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Geen lessen - toetsen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65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01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19BCE-7BE4-4E25-867D-337DAD26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162" y="332656"/>
            <a:ext cx="2528553" cy="648072"/>
          </a:xfrm>
        </p:spPr>
        <p:txBody>
          <a:bodyPr/>
          <a:lstStyle/>
          <a:p>
            <a:r>
              <a:rPr lang="nl-NL"/>
              <a:t>	Maas&gt; </a:t>
            </a:r>
            <a:br>
              <a:rPr lang="nl-NL"/>
            </a:br>
            <a:r>
              <a:rPr lang="nl-NL"/>
              <a:t>&lt;Rijn&amp; Maas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1277835-BF36-4F8D-B5C5-40403E508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242" y="1"/>
            <a:ext cx="4521758" cy="6857999"/>
          </a:xfrm>
        </p:spPr>
      </p:pic>
      <p:pic>
        <p:nvPicPr>
          <p:cNvPr id="3074" name="Picture 2" descr="Afbeeldingsresultaat voor stroomgebied rijn">
            <a:extLst>
              <a:ext uri="{FF2B5EF4-FFF2-40B4-BE49-F238E27FC236}">
                <a16:creationId xmlns:a16="http://schemas.microsoft.com/office/drawing/2014/main" id="{E4ABFD72-7B6A-4046-A616-DC26AB3F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8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A5124-D126-4E42-BC65-9B15D002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Rivier weetjes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A79EEC-B76E-4278-ACF8-05FB27BC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8" y="1196753"/>
            <a:ext cx="5389042" cy="4929411"/>
          </a:xfrm>
        </p:spPr>
        <p:txBody>
          <a:bodyPr/>
          <a:lstStyle/>
          <a:p>
            <a:r>
              <a:rPr lang="nl-NL"/>
              <a:t>70% van de wereldbevolking woont langs een rivier</a:t>
            </a:r>
          </a:p>
          <a:p>
            <a:r>
              <a:rPr lang="nl-NL"/>
              <a:t>De Rijn is de langste rivier van Nederland (280 km)</a:t>
            </a:r>
          </a:p>
          <a:p>
            <a:r>
              <a:rPr lang="nl-NL"/>
              <a:t>De Wolga is de langste rivier van Europa (3.688 km)</a:t>
            </a:r>
          </a:p>
          <a:p>
            <a:r>
              <a:rPr lang="nl-NL"/>
              <a:t>De Nijl is de langste rivier van de wereld (6.650 km)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4861F6-5C0D-460E-A8BB-1F85C551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06" y="-19803"/>
            <a:ext cx="3756294" cy="68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5DAEB7F-71A3-4CD0-84AB-7F3DA9D13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1293" t="21154" r="3031" b="5354"/>
          <a:stretch/>
        </p:blipFill>
        <p:spPr>
          <a:xfrm>
            <a:off x="6044982" y="720593"/>
            <a:ext cx="6147018" cy="60855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C5763A-D4F2-43FD-9560-68F07E53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356" y="274638"/>
            <a:ext cx="9079043" cy="1143000"/>
          </a:xfrm>
        </p:spPr>
        <p:txBody>
          <a:bodyPr/>
          <a:lstStyle/>
          <a:p>
            <a:pPr algn="l"/>
            <a:r>
              <a:rPr lang="nl-NL"/>
              <a:t>Rivieren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C9420A6-AA2E-4E5C-B8E7-668F5589D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052" y="1600201"/>
            <a:ext cx="5384800" cy="4525963"/>
          </a:xfrm>
        </p:spPr>
        <p:txBody>
          <a:bodyPr/>
          <a:lstStyle/>
          <a:p>
            <a:r>
              <a:rPr lang="nl-NL"/>
              <a:t>3 zones</a:t>
            </a:r>
          </a:p>
          <a:p>
            <a:r>
              <a:rPr lang="nl-NL"/>
              <a:t>Bovenloop</a:t>
            </a:r>
          </a:p>
          <a:p>
            <a:pPr lvl="1"/>
            <a:r>
              <a:rPr lang="nl-NL"/>
              <a:t>Erosie overheerst</a:t>
            </a:r>
          </a:p>
          <a:p>
            <a:r>
              <a:rPr lang="nl-NL"/>
              <a:t>Middenloop</a:t>
            </a:r>
          </a:p>
          <a:p>
            <a:pPr lvl="1"/>
            <a:r>
              <a:rPr lang="nl-NL"/>
              <a:t>Transport overheerst</a:t>
            </a:r>
          </a:p>
          <a:p>
            <a:r>
              <a:rPr lang="nl-NL"/>
              <a:t>Benedenloop</a:t>
            </a:r>
          </a:p>
          <a:p>
            <a:pPr lvl="1"/>
            <a:r>
              <a:rPr lang="nl-NL"/>
              <a:t>Sedimentatie overheerst</a:t>
            </a:r>
          </a:p>
        </p:txBody>
      </p:sp>
    </p:spTree>
    <p:extLst>
      <p:ext uri="{BB962C8B-B14F-4D97-AF65-F5344CB8AC3E}">
        <p14:creationId xmlns:p14="http://schemas.microsoft.com/office/powerpoint/2010/main" val="88685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CFE57-FBF4-473D-B0E3-CC9A355A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Insnijding/vlechtend/meanderend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288DE72-83E7-4C15-BC42-BBA2549E1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912" y="1365141"/>
            <a:ext cx="6324066" cy="47219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D611A1-64E8-43CA-BB84-101B5363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65" y="1365141"/>
            <a:ext cx="3488102" cy="17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207DD-3ED0-4E82-BE39-D992C6A2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Afzettingen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30A4BDA-941D-4275-B3C9-B6244720A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252" y="1458084"/>
            <a:ext cx="7190746" cy="46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A2A1D-222D-47FC-8DA0-53CF5400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Ontstaan delta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172F770-E9BD-4F16-B0BA-022CABEFB6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682" t="41940" r="2753"/>
          <a:stretch/>
        </p:blipFill>
        <p:spPr>
          <a:xfrm>
            <a:off x="4929650" y="3264811"/>
            <a:ext cx="6578245" cy="351190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B0B6360-6225-424C-84B8-391DA046A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993" y="1720122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In monding van rivier de rivier komt water tot stilstand en </a:t>
            </a:r>
            <a:r>
              <a:rPr lang="nl-NL" err="1"/>
              <a:t>sedimenteert</a:t>
            </a:r>
            <a:r>
              <a:rPr lang="nl-NL"/>
              <a:t> zand en klei: een delta ontstaat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BB762E6E-DE26-4146-A8B1-6DAC73D81F74}"/>
              </a:ext>
            </a:extLst>
          </p:cNvPr>
          <p:cNvSpPr/>
          <p:nvPr/>
        </p:nvSpPr>
        <p:spPr>
          <a:xfrm>
            <a:off x="2093402" y="3642611"/>
            <a:ext cx="1279385" cy="11392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3105BA5-7D33-47B1-9FA8-73CDB0EA2E7F}"/>
              </a:ext>
            </a:extLst>
          </p:cNvPr>
          <p:cNvSpPr/>
          <p:nvPr/>
        </p:nvSpPr>
        <p:spPr>
          <a:xfrm>
            <a:off x="7345180" y="2863122"/>
            <a:ext cx="4162715" cy="77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3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EC1FB-3AEE-484B-A34E-7732B078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515"/>
            <a:ext cx="10972800" cy="1143000"/>
          </a:xfrm>
        </p:spPr>
        <p:txBody>
          <a:bodyPr/>
          <a:lstStyle/>
          <a:p>
            <a:r>
              <a:rPr lang="nl-NL"/>
              <a:t>Lengteprofiel van een rivier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76203A-D251-47D1-A305-BFB0165ED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442" y="1480344"/>
            <a:ext cx="11232630" cy="4525963"/>
          </a:xfrm>
        </p:spPr>
        <p:txBody>
          <a:bodyPr/>
          <a:lstStyle/>
          <a:p>
            <a:r>
              <a:rPr lang="nl-NL"/>
              <a:t>Verval = hoogteverschil tussen 2 plaatsen langs de rivier</a:t>
            </a:r>
          </a:p>
          <a:p>
            <a:r>
              <a:rPr lang="nl-NL"/>
              <a:t>Verhang = verval/km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20AA0C-56CF-4524-8381-AFBC11C765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8250" t="21437" r="28859" b="34517"/>
          <a:stretch/>
        </p:blipFill>
        <p:spPr>
          <a:xfrm>
            <a:off x="3267856" y="2801002"/>
            <a:ext cx="8074702" cy="37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7692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DA0985-DBB7-49B3-ABA1-D13AB444DE5C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Helicon thema</vt:lpstr>
      <vt:lpstr>De wereld en ik</vt:lpstr>
      <vt:lpstr>PowerPoint Presentation</vt:lpstr>
      <vt:lpstr> Maas&gt;  &lt;Rijn&amp; Maas</vt:lpstr>
      <vt:lpstr>Rivier weetjes</vt:lpstr>
      <vt:lpstr>Rivieren</vt:lpstr>
      <vt:lpstr>Insnijding/vlechtend/meanderend</vt:lpstr>
      <vt:lpstr>Afzettingen</vt:lpstr>
      <vt:lpstr>Ontstaan delta</vt:lpstr>
      <vt:lpstr>Lengteprofiel van een rivier</vt:lpstr>
      <vt:lpstr>PowerPoint Presentation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revision>1</cp:revision>
  <cp:lastPrinted>2017-09-07T09:56:36Z</cp:lastPrinted>
  <dcterms:created xsi:type="dcterms:W3CDTF">2015-02-09T20:38:33Z</dcterms:created>
  <dcterms:modified xsi:type="dcterms:W3CDTF">2019-11-19T18:58:03Z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